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8" r:id="rId2"/>
    <p:sldId id="256" r:id="rId3"/>
    <p:sldId id="273" r:id="rId4"/>
    <p:sldId id="257" r:id="rId5"/>
    <p:sldId id="277" r:id="rId6"/>
    <p:sldId id="258" r:id="rId7"/>
    <p:sldId id="274" r:id="rId8"/>
    <p:sldId id="260" r:id="rId9"/>
    <p:sldId id="261" r:id="rId10"/>
    <p:sldId id="262" r:id="rId11"/>
    <p:sldId id="275" r:id="rId12"/>
    <p:sldId id="263" r:id="rId13"/>
    <p:sldId id="264" r:id="rId14"/>
    <p:sldId id="265" r:id="rId15"/>
    <p:sldId id="266" r:id="rId16"/>
    <p:sldId id="267" r:id="rId17"/>
    <p:sldId id="268" r:id="rId18"/>
    <p:sldId id="269" r:id="rId19"/>
    <p:sldId id="270" r:id="rId20"/>
    <p:sldId id="271" r:id="rId21"/>
    <p:sldId id="27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0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5C726AAF-BABD-4FC7-979D-0592D67F6FEA}" type="datetimeFigureOut">
              <a:rPr lang="tr-TR" smtClean="0"/>
              <a:t>15.04.2019</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5F7E8783-1F1B-48D5-B362-F9F9FC049A4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C726AAF-BABD-4FC7-979D-0592D67F6FEA}"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C726AAF-BABD-4FC7-979D-0592D67F6FEA}"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5C726AAF-BABD-4FC7-979D-0592D67F6FEA}"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5C726AAF-BABD-4FC7-979D-0592D67F6FEA}" type="datetimeFigureOut">
              <a:rPr lang="tr-TR" smtClean="0"/>
              <a:t>15.04.2019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F7E8783-1F1B-48D5-B362-F9F9FC049A4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5C726AAF-BABD-4FC7-979D-0592D67F6FEA}"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5C726AAF-BABD-4FC7-979D-0592D67F6FEA}" type="datetimeFigureOut">
              <a:rPr lang="tr-TR" smtClean="0"/>
              <a:t>15.04.2019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5C726AAF-BABD-4FC7-979D-0592D67F6FEA}" type="datetimeFigureOut">
              <a:rPr lang="tr-TR" smtClean="0"/>
              <a:t>15.04.2019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26AAF-BABD-4FC7-979D-0592D67F6FEA}" type="datetimeFigureOut">
              <a:rPr lang="tr-TR" smtClean="0"/>
              <a:t>15.04.2019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5C726AAF-BABD-4FC7-979D-0592D67F6FEA}"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F7E8783-1F1B-48D5-B362-F9F9FC049A4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5C726AAF-BABD-4FC7-979D-0592D67F6FEA}" type="datetimeFigureOut">
              <a:rPr lang="tr-TR" smtClean="0"/>
              <a:t>15.04.2019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5F7E8783-1F1B-48D5-B362-F9F9FC049A4E}"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C726AAF-BABD-4FC7-979D-0592D67F6FEA}" type="datetimeFigureOut">
              <a:rPr lang="tr-TR" smtClean="0"/>
              <a:t>15.04.2019</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F7E8783-1F1B-48D5-B362-F9F9FC049A4E}"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5013" y="620688"/>
            <a:ext cx="8849475"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996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Motorlu arabaların gündüz çok loş ve karanlık yerlerde veya gece kullanıldığında, ön ve arka ışıkları yakılacaktır. İş öncesi ve iş güvenliği kurallarına harfiyen uyulması yolculuğun sağlıklı geçmesi için önemlidir.</a:t>
            </a:r>
            <a:endParaRPr lang="tr-TR" dirty="0"/>
          </a:p>
        </p:txBody>
      </p:sp>
    </p:spTree>
    <p:extLst>
      <p:ext uri="{BB962C8B-B14F-4D97-AF65-F5344CB8AC3E}">
        <p14:creationId xmlns:p14="http://schemas.microsoft.com/office/powerpoint/2010/main" val="853775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924000"/>
            <a:ext cx="8424936" cy="4025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457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Güzergah Planlaması:</a:t>
            </a:r>
            <a:endParaRPr lang="tr-TR" dirty="0"/>
          </a:p>
        </p:txBody>
      </p:sp>
      <p:sp>
        <p:nvSpPr>
          <p:cNvPr id="3" name="İçerik Yer Tutucusu 2"/>
          <p:cNvSpPr>
            <a:spLocks noGrp="1"/>
          </p:cNvSpPr>
          <p:nvPr>
            <p:ph idx="1"/>
          </p:nvPr>
        </p:nvSpPr>
        <p:spPr/>
        <p:txBody>
          <a:bodyPr/>
          <a:lstStyle/>
          <a:p>
            <a:r>
              <a:rPr lang="tr-TR" dirty="0" smtClean="0"/>
              <a:t>    Sipariş, araç, iklim, iş gücü, kapasite, hız, maliyet, zaman vb. bilgilere göre başlangıç ve bitiş noktaları arasında güzergahların belirlenmesi sürecidir. Türkiye içinde seçilen iki il arasında, hangi yo güzergahından gidebileceğimizi gösteren bir hizmettir. </a:t>
            </a:r>
            <a:endParaRPr lang="tr-TR" dirty="0"/>
          </a:p>
        </p:txBody>
      </p:sp>
    </p:spTree>
    <p:extLst>
      <p:ext uri="{BB962C8B-B14F-4D97-AF65-F5344CB8AC3E}">
        <p14:creationId xmlns:p14="http://schemas.microsoft.com/office/powerpoint/2010/main" val="468894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    </a:t>
            </a:r>
            <a:r>
              <a:rPr lang="tr-TR" dirty="0" err="1" smtClean="0"/>
              <a:t>Navıgasyon</a:t>
            </a:r>
            <a:r>
              <a:rPr lang="tr-TR" dirty="0" smtClean="0"/>
              <a:t> seçilen iki şehir arasındaki en uygun güzergahı belirlemekte ve bu güzergaha ilişkin harita oluşturmaktadır. Ayrıca iki il merkezi arasında toplam mesafeyi kilometre olarak göstermekte ve iki ilin arasındaki yolculuk süresini de hesaplamaktadır. Bu planlamayı harita üzerinden hesaplanacağı gibi cep telefonu, bilgisayar gibi elektronik cihazlar yardımı ile de hesaplanabilmektedir. En iyi yol bildiğin yoldur.</a:t>
            </a:r>
            <a:endParaRPr lang="tr-TR" dirty="0"/>
          </a:p>
        </p:txBody>
      </p:sp>
    </p:spTree>
    <p:extLst>
      <p:ext uri="{BB962C8B-B14F-4D97-AF65-F5344CB8AC3E}">
        <p14:creationId xmlns:p14="http://schemas.microsoft.com/office/powerpoint/2010/main" val="1655457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96752"/>
            <a:ext cx="8229600" cy="1143000"/>
          </a:xfrm>
        </p:spPr>
        <p:txBody>
          <a:bodyPr/>
          <a:lstStyle/>
          <a:p>
            <a:r>
              <a:rPr lang="tr-TR" dirty="0" smtClean="0"/>
              <a:t>Güzergah Şeması:</a:t>
            </a:r>
            <a:endParaRPr lang="tr-TR" dirty="0"/>
          </a:p>
        </p:txBody>
      </p:sp>
      <p:sp>
        <p:nvSpPr>
          <p:cNvPr id="3" name="İçerik Yer Tutucusu 2"/>
          <p:cNvSpPr>
            <a:spLocks noGrp="1"/>
          </p:cNvSpPr>
          <p:nvPr>
            <p:ph idx="1"/>
          </p:nvPr>
        </p:nvSpPr>
        <p:spPr>
          <a:xfrm>
            <a:off x="164455" y="2636912"/>
            <a:ext cx="8964488" cy="3509744"/>
          </a:xfrm>
        </p:spPr>
        <p:txBody>
          <a:bodyPr/>
          <a:lstStyle/>
          <a:p>
            <a:r>
              <a:rPr lang="tr-TR" dirty="0" smtClean="0"/>
              <a:t>    Hostes, görev talimatını aldıktan sonra gideceği yol güzergahı hakkında bilgi edinir. Eğer ilk kez gidiyorsa yol haritası temin eder. Ara durakları, mola yerini vb. Önemli notları alır. Yoldan yolcuların alınması ve duraklarda yolcuların indirilmesi için güzergah hakkında bilgili olması gereklidir.</a:t>
            </a:r>
            <a:endParaRPr lang="tr-TR" dirty="0"/>
          </a:p>
        </p:txBody>
      </p:sp>
    </p:spTree>
    <p:extLst>
      <p:ext uri="{BB962C8B-B14F-4D97-AF65-F5344CB8AC3E}">
        <p14:creationId xmlns:p14="http://schemas.microsoft.com/office/powerpoint/2010/main" val="1354529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Gidiş ve dönüş güzergahı tespit edilir. Yolculuk saatine göre hazırlık yapılır. (Örneğin sabah kahvaltısı servisi gibi) Buna göre ikram malzemeleri hazırlanır. Molasız yolculuk ise ikram malzemeleri ve ikram zamanı ona göre ayarlanır.</a:t>
            </a:r>
            <a:endParaRPr lang="tr-TR" dirty="0"/>
          </a:p>
        </p:txBody>
      </p:sp>
    </p:spTree>
    <p:extLst>
      <p:ext uri="{BB962C8B-B14F-4D97-AF65-F5344CB8AC3E}">
        <p14:creationId xmlns:p14="http://schemas.microsoft.com/office/powerpoint/2010/main" val="2088739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Belge  ve Eşya </a:t>
            </a:r>
            <a:r>
              <a:rPr lang="tr-TR" dirty="0" err="1" smtClean="0"/>
              <a:t>Kontrulü</a:t>
            </a:r>
            <a:r>
              <a:rPr lang="tr-TR" dirty="0" smtClean="0"/>
              <a:t>:</a:t>
            </a:r>
            <a:endParaRPr lang="tr-TR" dirty="0"/>
          </a:p>
        </p:txBody>
      </p:sp>
      <p:sp>
        <p:nvSpPr>
          <p:cNvPr id="3" name="İçerik Yer Tutucusu 2"/>
          <p:cNvSpPr>
            <a:spLocks noGrp="1"/>
          </p:cNvSpPr>
          <p:nvPr>
            <p:ph idx="1"/>
          </p:nvPr>
        </p:nvSpPr>
        <p:spPr/>
        <p:txBody>
          <a:bodyPr/>
          <a:lstStyle/>
          <a:p>
            <a:pPr marL="0" indent="0">
              <a:buNone/>
            </a:pPr>
            <a:r>
              <a:rPr lang="tr-TR" dirty="0" smtClean="0"/>
              <a:t>    4925 sayılı karayolları taşıma yönetmeliği uyarınca yolcu taşımacılığı yetki belgesine aracın ekli olduğunu gösterir taşıt kartı. Bununla birlikte yolcu taşıma sorumluluk sigortası yaptırmak zorundadır. Uluslararası yolcu taşımacılığı yapan otobüslerde ulaştırma açısından aşağıdaki belgelerin </a:t>
            </a:r>
            <a:r>
              <a:rPr lang="tr-TR" dirty="0" err="1" smtClean="0"/>
              <a:t>buluması</a:t>
            </a:r>
            <a:r>
              <a:rPr lang="tr-TR" dirty="0" smtClean="0"/>
              <a:t> gerekmektedir.</a:t>
            </a:r>
            <a:endParaRPr lang="tr-TR" dirty="0"/>
          </a:p>
        </p:txBody>
      </p:sp>
    </p:spTree>
    <p:extLst>
      <p:ext uri="{BB962C8B-B14F-4D97-AF65-F5344CB8AC3E}">
        <p14:creationId xmlns:p14="http://schemas.microsoft.com/office/powerpoint/2010/main" val="861568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548680"/>
            <a:ext cx="8229600" cy="1143000"/>
          </a:xfrm>
        </p:spPr>
        <p:txBody>
          <a:bodyPr/>
          <a:lstStyle/>
          <a:p>
            <a:r>
              <a:rPr lang="tr-TR" dirty="0" smtClean="0"/>
              <a:t>Tarifeli Taşımalar;</a:t>
            </a:r>
            <a:endParaRPr lang="tr-TR" dirty="0"/>
          </a:p>
        </p:txBody>
      </p:sp>
      <p:sp>
        <p:nvSpPr>
          <p:cNvPr id="3" name="İçerik Yer Tutucusu 2"/>
          <p:cNvSpPr>
            <a:spLocks noGrp="1"/>
          </p:cNvSpPr>
          <p:nvPr>
            <p:ph idx="1"/>
          </p:nvPr>
        </p:nvSpPr>
        <p:spPr>
          <a:xfrm>
            <a:off x="179512" y="1844824"/>
            <a:ext cx="8784976" cy="4525963"/>
          </a:xfrm>
        </p:spPr>
        <p:txBody>
          <a:bodyPr>
            <a:normAutofit fontScale="92500"/>
          </a:bodyPr>
          <a:lstStyle/>
          <a:p>
            <a:pPr marL="0" indent="0">
              <a:buNone/>
            </a:pPr>
            <a:r>
              <a:rPr lang="tr-TR" dirty="0" smtClean="0"/>
              <a:t>Taşıma yapılan ülkeden  alınan izin belgesi</a:t>
            </a:r>
          </a:p>
          <a:p>
            <a:pPr marL="0" indent="0">
              <a:buNone/>
            </a:pPr>
            <a:r>
              <a:rPr lang="tr-TR" dirty="0" smtClean="0"/>
              <a:t>Transit geçilen ülkeden alınan izin belgesi</a:t>
            </a:r>
          </a:p>
          <a:p>
            <a:pPr marL="0" indent="0">
              <a:buNone/>
            </a:pPr>
            <a:r>
              <a:rPr lang="tr-TR" dirty="0" smtClean="0"/>
              <a:t>Onaylı zaman tarifesi</a:t>
            </a:r>
          </a:p>
          <a:p>
            <a:pPr marL="0" indent="0">
              <a:buNone/>
            </a:pPr>
            <a:r>
              <a:rPr lang="tr-TR" dirty="0" smtClean="0"/>
              <a:t>Yolcuların listesi</a:t>
            </a:r>
          </a:p>
          <a:p>
            <a:pPr marL="0" indent="0">
              <a:buNone/>
            </a:pPr>
            <a:r>
              <a:rPr lang="tr-TR" dirty="0"/>
              <a:t> </a:t>
            </a:r>
            <a:r>
              <a:rPr lang="tr-TR" dirty="0" smtClean="0"/>
              <a:t>   Ayrıca, düzenli taşıma yolcu bileti yolcularda bulunmalıdır. Tarifesiz (Turistik) Taşımalar </a:t>
            </a:r>
            <a:r>
              <a:rPr lang="tr-TR" dirty="0" err="1" smtClean="0"/>
              <a:t>interbus</a:t>
            </a:r>
            <a:r>
              <a:rPr lang="tr-TR" dirty="0" smtClean="0"/>
              <a:t> belgesi ile onaylı yolcu </a:t>
            </a:r>
            <a:r>
              <a:rPr lang="tr-TR" dirty="0" err="1" smtClean="0"/>
              <a:t>litesi</a:t>
            </a:r>
            <a:r>
              <a:rPr lang="tr-TR" dirty="0" smtClean="0"/>
              <a:t> (adı, soyadı, pasaport numarası ) . Mekik şeklinde taşımalar </a:t>
            </a:r>
            <a:r>
              <a:rPr lang="tr-TR" dirty="0" err="1"/>
              <a:t>ı</a:t>
            </a:r>
            <a:r>
              <a:rPr lang="tr-TR" dirty="0" err="1" smtClean="0"/>
              <a:t>nterbus</a:t>
            </a:r>
            <a:r>
              <a:rPr lang="tr-TR" dirty="0" smtClean="0"/>
              <a:t> belgesi ile yolcuların </a:t>
            </a:r>
            <a:r>
              <a:rPr lang="tr-TR" dirty="0" err="1" smtClean="0"/>
              <a:t>litesi</a:t>
            </a:r>
            <a:r>
              <a:rPr lang="tr-TR" dirty="0" smtClean="0"/>
              <a:t> (adı, soyadı, pasaport numarası). Taşıma yapılacak ülke makamlarınca  onaylanan seyahat programı (Mekik taşımalarda ilk dönüş seferi ile son gidiş seferi boş olarak yapılır.)</a:t>
            </a:r>
            <a:endParaRPr lang="tr-TR" dirty="0"/>
          </a:p>
        </p:txBody>
      </p:sp>
    </p:spTree>
    <p:extLst>
      <p:ext uri="{BB962C8B-B14F-4D97-AF65-F5344CB8AC3E}">
        <p14:creationId xmlns:p14="http://schemas.microsoft.com/office/powerpoint/2010/main" val="9237852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3534" y="-603448"/>
            <a:ext cx="16706850" cy="1181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7255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980728"/>
            <a:ext cx="7920880" cy="56159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251634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1268760"/>
            <a:ext cx="7851648" cy="1828800"/>
          </a:xfrm>
        </p:spPr>
        <p:txBody>
          <a:bodyPr>
            <a:normAutofit/>
          </a:bodyPr>
          <a:lstStyle/>
          <a:p>
            <a:r>
              <a:rPr lang="tr-TR" sz="8000" dirty="0" smtClean="0"/>
              <a:t>İş Organizasyonu</a:t>
            </a:r>
            <a:endParaRPr lang="tr-TR" sz="8000" dirty="0"/>
          </a:p>
        </p:txBody>
      </p:sp>
    </p:spTree>
    <p:extLst>
      <p:ext uri="{BB962C8B-B14F-4D97-AF65-F5344CB8AC3E}">
        <p14:creationId xmlns:p14="http://schemas.microsoft.com/office/powerpoint/2010/main" val="2741408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400694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089777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Özel, Turizm, Toplu Taşıma Araçları</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345" y="3745681"/>
            <a:ext cx="3955793" cy="2889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6462" y="2132856"/>
            <a:ext cx="5760640" cy="2505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184557"/>
            <a:ext cx="4000634" cy="2167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936" y="4420787"/>
            <a:ext cx="4649341" cy="2377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286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İş Öncesi Hazırlık:</a:t>
            </a:r>
            <a:endParaRPr lang="tr-TR" dirty="0"/>
          </a:p>
        </p:txBody>
      </p:sp>
      <p:sp>
        <p:nvSpPr>
          <p:cNvPr id="3" name="İçerik Yer Tutucusu 2"/>
          <p:cNvSpPr>
            <a:spLocks noGrp="1"/>
          </p:cNvSpPr>
          <p:nvPr>
            <p:ph idx="1"/>
          </p:nvPr>
        </p:nvSpPr>
        <p:spPr/>
        <p:txBody>
          <a:bodyPr>
            <a:normAutofit lnSpcReduction="10000"/>
          </a:bodyPr>
          <a:lstStyle/>
          <a:p>
            <a:r>
              <a:rPr lang="tr-TR" dirty="0" smtClean="0"/>
              <a:t>    Aracın temizliği ve kontrolü görev talimatı alan hostes, araç personeli ile tanıştıktan sonra görev yapacağı aracın temizlik ve teknik donanımını araç personelinden birisi ile kontrol ederek aracı kullanıma hazır durma getirir.</a:t>
            </a:r>
          </a:p>
          <a:p>
            <a:r>
              <a:rPr lang="tr-TR" dirty="0"/>
              <a:t> </a:t>
            </a:r>
            <a:r>
              <a:rPr lang="tr-TR" dirty="0" smtClean="0"/>
              <a:t>   yolcuların ilgili firmayı tercih etmelerini sağlar. Temizlik ve düzen otobüs firmasının prestijini etkiler. Camların temizliği yolculuğun sağlıklı geçmesi, yolcuların dışarıyı iyi izlemeleri araç firması için iyi bir izlenimdir. En önemlisi de aracın temizliğinin yolcuları memnun etmesidir.</a:t>
            </a:r>
            <a:endParaRPr lang="tr-TR" dirty="0"/>
          </a:p>
        </p:txBody>
      </p:sp>
    </p:spTree>
    <p:extLst>
      <p:ext uri="{BB962C8B-B14F-4D97-AF65-F5344CB8AC3E}">
        <p14:creationId xmlns:p14="http://schemas.microsoft.com/office/powerpoint/2010/main" val="3959633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Otobüsün temizlenmesi</a:t>
            </a:r>
            <a:endParaRPr lang="tr-T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2687" y="2194306"/>
            <a:ext cx="7219654" cy="4043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644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    Koltuk ceplerine kusmuk torbası veya çöp torbası yerleştirilmelidir. Kirli, önceki yolculuktan kalan kırıntılarla bırakılmış yolcu koltuğu yolcuyu memnun etmez. Yolculuk süresince oturacağı, uyuyacağı, kısaca zaman geçireceği yerin temiz olması gerekir. Rengi solmuş, sökük ve yırtık döşemeler firmanın prestijini etkiler.</a:t>
            </a:r>
          </a:p>
          <a:p>
            <a:r>
              <a:rPr lang="tr-TR" dirty="0"/>
              <a:t> </a:t>
            </a:r>
            <a:r>
              <a:rPr lang="tr-TR" dirty="0" smtClean="0"/>
              <a:t>   Yolculuk süresince aynı havayı teneffüs eden yolcular kirlilikten ve havaya karışan tozdan etkilenir. Aynı ve sınırlı bir mekanda zaman geçirecek olan kişilerin sağlığı ayrıca önemlidir.</a:t>
            </a:r>
          </a:p>
          <a:p>
            <a:r>
              <a:rPr lang="tr-TR" dirty="0"/>
              <a:t> </a:t>
            </a:r>
            <a:r>
              <a:rPr lang="tr-TR" dirty="0" smtClean="0"/>
              <a:t>   </a:t>
            </a:r>
            <a:endParaRPr lang="tr-TR" dirty="0"/>
          </a:p>
        </p:txBody>
      </p:sp>
    </p:spTree>
    <p:extLst>
      <p:ext uri="{BB962C8B-B14F-4D97-AF65-F5344CB8AC3E}">
        <p14:creationId xmlns:p14="http://schemas.microsoft.com/office/powerpoint/2010/main" val="35539758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268761"/>
            <a:ext cx="7776863" cy="5055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324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Araçta görünür ve çok kullanılan yerlerin kontrolü ve temizliği kadar, az kullanılan ve görülmeyen yerlerin temizliği de önemlidir.  Kıyı köşe bölgeler ve az kullanılan aksesuarlar daha çok toz tutar. Bu durum, otobüsün temiz görünümünü yok eder. Böyle bir duruma dikkat çekmek, bunları kaptana bildirmek ve bu yerlerin temizlenmesini sağlamak hostesin görevleri arasındadır. </a:t>
            </a:r>
            <a:endParaRPr lang="tr-TR" dirty="0"/>
          </a:p>
        </p:txBody>
      </p:sp>
    </p:spTree>
    <p:extLst>
      <p:ext uri="{BB962C8B-B14F-4D97-AF65-F5344CB8AC3E}">
        <p14:creationId xmlns:p14="http://schemas.microsoft.com/office/powerpoint/2010/main" val="1889580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Hostesin en önemli görevi, servis malzemelerini kontrol etmesidir. Eksik veya gereksiz malzemeleri aracın bagaj kısmına indirmelidir. Eksik malzeme veya temizlikle ilgili sorun var ise bunu bir üst amiri olan kaptana rapor etmelidir.</a:t>
            </a:r>
            <a:endParaRPr lang="tr-TR" dirty="0"/>
          </a:p>
        </p:txBody>
      </p:sp>
    </p:spTree>
    <p:extLst>
      <p:ext uri="{BB962C8B-B14F-4D97-AF65-F5344CB8AC3E}">
        <p14:creationId xmlns:p14="http://schemas.microsoft.com/office/powerpoint/2010/main" val="6256433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137</TotalTime>
  <Words>627</Words>
  <Application>Microsoft Office PowerPoint</Application>
  <PresentationFormat>Ekran Gösterisi (4:3)</PresentationFormat>
  <Paragraphs>26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Akış</vt:lpstr>
      <vt:lpstr>PowerPoint Sunusu</vt:lpstr>
      <vt:lpstr>İş Organizasyonu</vt:lpstr>
      <vt:lpstr>Özel, Turizm, Toplu Taşıma Araçları</vt:lpstr>
      <vt:lpstr>İş Öncesi Hazırlık:</vt:lpstr>
      <vt:lpstr>Otobüsün temizlenmesi</vt:lpstr>
      <vt:lpstr>PowerPoint Sunusu</vt:lpstr>
      <vt:lpstr>PowerPoint Sunusu</vt:lpstr>
      <vt:lpstr>PowerPoint Sunusu</vt:lpstr>
      <vt:lpstr>PowerPoint Sunusu</vt:lpstr>
      <vt:lpstr>PowerPoint Sunusu</vt:lpstr>
      <vt:lpstr>PowerPoint Sunusu</vt:lpstr>
      <vt:lpstr>Güzergah Planlaması:</vt:lpstr>
      <vt:lpstr>PowerPoint Sunusu</vt:lpstr>
      <vt:lpstr>Güzergah Şeması:</vt:lpstr>
      <vt:lpstr>PowerPoint Sunusu</vt:lpstr>
      <vt:lpstr>Belge  ve Eşya Kontrulü:</vt:lpstr>
      <vt:lpstr>Tarifeli Taşımalar;</vt:lpstr>
      <vt:lpstr>PowerPoint Sunusu</vt:lpstr>
      <vt:lpstr>PowerPoint Sunusu</vt:lpstr>
      <vt:lpstr>PowerPoint Sunusu</vt:lpstr>
      <vt:lpstr>PowerPoint Sunusu</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Organizasyonu</dc:title>
  <dc:creator>User</dc:creator>
  <cp:lastModifiedBy>User</cp:lastModifiedBy>
  <cp:revision>20</cp:revision>
  <dcterms:created xsi:type="dcterms:W3CDTF">2019-04-10T14:46:14Z</dcterms:created>
  <dcterms:modified xsi:type="dcterms:W3CDTF">2019-04-15T07:05:38Z</dcterms:modified>
</cp:coreProperties>
</file>